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embeddedFontLst>
    <p:embeddedFont>
      <p:font typeface="Arial Black" panose="020B0A04020102020204" pitchFamily="34" charset="0"/>
      <p:bold r:id="rId18"/>
    </p:embeddedFont>
    <p:embeddedFont>
      <p:font typeface="Cabin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5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5243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50424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ScapyUI - Network Packet Sniffer Tool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7124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Times New Roman" panose="02020603050405020304" pitchFamily="18" charset="0"/>
              </a:rPr>
              <a:t>This presentation introduces ScapyUI, a user-friendly GUI-based network packet sniffer.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340287" y="5306497"/>
            <a:ext cx="1714976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Arial Black" panose="020B0A04020102020204" pitchFamily="34" charset="0"/>
                <a:ea typeface="Cabin Bold" pitchFamily="34" charset="-122"/>
                <a:cs typeface="Times New Roman" panose="02020603050405020304" pitchFamily="18" charset="0"/>
              </a:rPr>
              <a:t>by Yash Rana</a:t>
            </a:r>
            <a:endParaRPr lang="en-US" sz="235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9839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Implementation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8116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Tools Used: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Python for logic, Scapy for packet handling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04788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GUI: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Built with Tkinter for intuitive user interaction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Real-Time Sniffing: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Captures live network packets seamlessly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98133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.pcap Support: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Loads and analyzes saved capture files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44806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Log Export: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Generates PDF reports with reportlab library for documentation</a:t>
            </a:r>
            <a:endParaRPr lang="en-US" sz="18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537FB9-C30D-180C-4C9E-196269562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4232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Output Screens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625090"/>
            <a:ext cx="2969419" cy="18352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4759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Main Window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5255062"/>
            <a:ext cx="296941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Shows real-time captured network traffic with protocol filters and summary stats.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6116" y="2625090"/>
            <a:ext cx="2969538" cy="18352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66116" y="4759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.pcap Reader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66116" y="5255062"/>
            <a:ext cx="296953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Loads and analyzes saved capture files with detailed packet information display.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4627" y="2625090"/>
            <a:ext cx="2969538" cy="18352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94627" y="4759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Exported PDF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94627" y="5255062"/>
            <a:ext cx="2969538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Well-formatted logs for documentation and record keeping, generated from captured data.</a:t>
            </a:r>
            <a:endParaRPr lang="en-US" sz="18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23138" y="2625090"/>
            <a:ext cx="2969538" cy="183522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23138" y="4759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About Window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823138" y="5255062"/>
            <a:ext cx="296953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Provides details about the tool’s version, authorship, and contact information.</a:t>
            </a:r>
            <a:endParaRPr lang="en-US" sz="1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DE26CAC-2EE2-37CA-0235-E4728073B4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90537"/>
            <a:ext cx="822840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Results and Advantages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8425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74" y="3900488"/>
            <a:ext cx="337899" cy="4224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5559" y="3842504"/>
            <a:ext cx="338089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Broad Protocol Support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689991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Captures IPv4, IPv6, TCP, UDP, ICMP, HTTP, and DNS packets seamlessly.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38425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6024" y="3900488"/>
            <a:ext cx="337899" cy="4224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13609" y="38425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Modular Design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13609" y="4338042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Enables easy maintenance and future feature expansion.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9633823" y="38425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4074" y="3900488"/>
            <a:ext cx="337899" cy="42243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11658" y="38425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User Friendly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411658" y="4338042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Intuitive interface ideal for students and researchers.</a:t>
            </a:r>
            <a:endParaRPr lang="en-US" sz="1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CDE0F1B-3600-3056-B504-B34BA035B8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3175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Future Scope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145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Packet Filtering Features: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Add customizable filters for efficient packet capture.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2812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Graphical Analytics: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Visualize network data trends with interactive charts.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7479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Hex Dump View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: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Display the raw hexadecimal view of packet data for forensic purposes.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146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Security Alerting System: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Real-time alerts for suspicious or malicious traffic detection.</a:t>
            </a:r>
            <a:endParaRPr lang="en-US" sz="18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244E3E-2847-529F-989D-88976E51C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8198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Conclusion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403395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74" y="4091940"/>
            <a:ext cx="337899" cy="4224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5559" y="4033957"/>
            <a:ext cx="334601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Simple Yet Effective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52949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Designed for ease of use while capturing essential packet data.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403395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6024" y="4091940"/>
            <a:ext cx="337899" cy="4224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13609" y="4033957"/>
            <a:ext cx="338089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Educational and Practical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13609" y="4881443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Balances learning with real-world network analysis utility.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9633823" y="403395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4074" y="4091940"/>
            <a:ext cx="337899" cy="42243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11658" y="4033957"/>
            <a:ext cx="288369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Expansion Ready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411658" y="452949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Modular design supports future feature additions and upgrades.</a:t>
            </a:r>
            <a:endParaRPr lang="en-US" sz="1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DBA6FBB-41E5-FAF3-8599-D41D039947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005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Thank You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885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 appreciate your attention and interest in ScapyUI.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8407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Please feel free to ask any questions or share feedback.</a:t>
            </a:r>
            <a:endParaRPr lang="en-US" sz="18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63504A-FD3E-48A8-3082-DCA82A00A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8553" y="635675"/>
            <a:ext cx="5510212" cy="679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Project Overview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808553" y="1661636"/>
            <a:ext cx="7526893" cy="1309807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39535" y="1892618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Title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39535" y="2370892"/>
            <a:ext cx="7064931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ScapyUI – A GUI-Based Network Packet Sniffer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808553" y="3202424"/>
            <a:ext cx="7526893" cy="1309807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39535" y="3433405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Presenter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39535" y="3911679"/>
            <a:ext cx="7064931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Yash Rana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08553" y="4743212"/>
            <a:ext cx="7526893" cy="1309807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039535" y="4974193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Course Info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39535" y="5452467"/>
            <a:ext cx="7064931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M.Sc. Digital Forensics and Information Security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08553" y="6284000"/>
            <a:ext cx="7526893" cy="1309807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1039535" y="6514981"/>
            <a:ext cx="2981444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Guide &amp; Institution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39535" y="6993255"/>
            <a:ext cx="7064931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Mr. Harsh Panchal, NFSU Goa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8079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Introduction to Packet Sniffing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61700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74" y="3674983"/>
            <a:ext cx="337899" cy="4224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15559" y="36170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Packet Sniffing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615559" y="411253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Captures and analyzes network traffic to monitor data flow.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4691658" y="361700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908" y="3674983"/>
            <a:ext cx="337899" cy="4224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69493" y="36170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Importance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69493" y="411253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Essential for network security and troubleshooting.</a:t>
            </a:r>
            <a:endParaRPr lang="en-US" sz="1850" dirty="0"/>
          </a:p>
        </p:txBody>
      </p:sp>
      <p:sp>
        <p:nvSpPr>
          <p:cNvPr id="12" name="Shape 7"/>
          <p:cNvSpPr/>
          <p:nvPr/>
        </p:nvSpPr>
        <p:spPr>
          <a:xfrm>
            <a:off x="837724" y="577012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974" y="5828109"/>
            <a:ext cx="337899" cy="42243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615559" y="57701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Tools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615559" y="626566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Scapy, Tkinter and npcap tools simplify packet analysis for users.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66093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Problem Statement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CLI Limitations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Traditional sniffers are mostly command-line based.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Visual Feedback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Lack of intuitive visual interfaces for logs and traffic.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Ease of use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Tool is simple and does the work without much hassle.</a:t>
            </a:r>
            <a:endParaRPr lang="en-US" sz="18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A648AC-3049-1BE8-7B39-99E7CD0E6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88450"/>
            <a:ext cx="61267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Project Objectives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34041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937974" y="339840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615559" y="3340418"/>
            <a:ext cx="338089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User-Friendly Interface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615559" y="4187904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an intuitive GUI sniffer accessible to all users.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334041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6"/>
          <p:cNvSpPr/>
          <p:nvPr/>
        </p:nvSpPr>
        <p:spPr>
          <a:xfrm>
            <a:off x="5336024" y="339840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6013609" y="3340418"/>
            <a:ext cx="307252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Real-Time Capture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6013609" y="3835956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Enable live capture of network packets.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9633823" y="334041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10"/>
          <p:cNvSpPr/>
          <p:nvPr/>
        </p:nvSpPr>
        <p:spPr>
          <a:xfrm>
            <a:off x="9734074" y="339840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11658" y="3340418"/>
            <a:ext cx="338089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Specific Protocol Display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11658" y="4187904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Show HTTP and DNS traffic distinctly.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37724" y="546246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6" name="Text 14"/>
          <p:cNvSpPr/>
          <p:nvPr/>
        </p:nvSpPr>
        <p:spPr>
          <a:xfrm>
            <a:off x="937974" y="5520452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615559" y="54624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File Handling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615559" y="5958007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Read and analyze .pcap capture files.</a:t>
            </a:r>
            <a:endParaRPr lang="en-US" sz="1850" dirty="0"/>
          </a:p>
        </p:txBody>
      </p:sp>
      <p:sp>
        <p:nvSpPr>
          <p:cNvPr id="19" name="Shape 17"/>
          <p:cNvSpPr/>
          <p:nvPr/>
        </p:nvSpPr>
        <p:spPr>
          <a:xfrm>
            <a:off x="7434858" y="546246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0" name="Text 18"/>
          <p:cNvSpPr/>
          <p:nvPr/>
        </p:nvSpPr>
        <p:spPr>
          <a:xfrm>
            <a:off x="7535108" y="5520452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8212693" y="54624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Log Export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212693" y="5958007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Export captured logs to PDF for records.</a:t>
            </a:r>
            <a:endParaRPr lang="en-US" sz="185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0EF096C-6D30-3095-2269-DC78FEA87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8695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Existing Systems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153966"/>
            <a:ext cx="3614618" cy="2092166"/>
          </a:xfrm>
          <a:prstGeom prst="roundRect">
            <a:avLst>
              <a:gd name="adj" fmla="val 171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393281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Wireshark &amp; Tshark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4240768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Widely used but have complex GUI or CLI interfaces.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153966"/>
            <a:ext cx="3614618" cy="2092166"/>
          </a:xfrm>
          <a:prstGeom prst="roundRect">
            <a:avLst>
              <a:gd name="adj" fmla="val 171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417373" y="3393281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Usability Challenges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4240768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Steep learning curve hinders beginner users.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85448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563439" y="57247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Complexity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220301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Multiple features can overwhelm new users.</a:t>
            </a:r>
            <a:endParaRPr lang="en-US" sz="18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D20C6C-4414-4783-4CC9-AB911B44B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906470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Proposed System: ScapyUI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9768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Technology Stack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Python programming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Tkinter for GUI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Scapy for packet manipulation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Key Features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Simplicity and modularity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Easy log export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Supports real-time traffic inspection</a:t>
            </a:r>
            <a:endParaRPr lang="en-US" sz="18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E600359-D637-0939-8DE8-D96ED87C3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1769" y="645676"/>
            <a:ext cx="7500461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System Architecture Overview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1769" y="2643068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115" y="2699980"/>
            <a:ext cx="331470" cy="41433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84841" y="2643068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Capture Layer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1584841" y="3129201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Interfaces with network to gather raw packets.</a:t>
            </a:r>
            <a:endParaRPr lang="en-US" sz="1800" dirty="0"/>
          </a:p>
        </p:txBody>
      </p:sp>
      <p:sp>
        <p:nvSpPr>
          <p:cNvPr id="8" name="Shape 4"/>
          <p:cNvSpPr/>
          <p:nvPr/>
        </p:nvSpPr>
        <p:spPr>
          <a:xfrm>
            <a:off x="821769" y="4003715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115" y="4060627"/>
            <a:ext cx="331470" cy="41433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84841" y="4003715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Packet Parser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584841" y="4489847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Processes packets to extract meaningful data.</a:t>
            </a:r>
            <a:endParaRPr lang="en-US" sz="1800" dirty="0"/>
          </a:p>
        </p:txBody>
      </p:sp>
      <p:sp>
        <p:nvSpPr>
          <p:cNvPr id="12" name="Shape 7"/>
          <p:cNvSpPr/>
          <p:nvPr/>
        </p:nvSpPr>
        <p:spPr>
          <a:xfrm>
            <a:off x="821769" y="5364361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115" y="5421273"/>
            <a:ext cx="331470" cy="41433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84841" y="5364361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GUI Layer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1584841" y="5850493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Displays network traffic and enables interaction.</a:t>
            </a:r>
            <a:endParaRPr lang="en-US" sz="1800" dirty="0"/>
          </a:p>
        </p:txBody>
      </p:sp>
      <p:sp>
        <p:nvSpPr>
          <p:cNvPr id="16" name="Shape 10"/>
          <p:cNvSpPr/>
          <p:nvPr/>
        </p:nvSpPr>
        <p:spPr>
          <a:xfrm>
            <a:off x="821769" y="6725007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0115" y="6781919"/>
            <a:ext cx="331470" cy="414338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584841" y="6725007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Export Handler</a:t>
            </a:r>
            <a:endParaRPr lang="en-US" sz="2150" dirty="0"/>
          </a:p>
        </p:txBody>
      </p:sp>
      <p:sp>
        <p:nvSpPr>
          <p:cNvPr id="19" name="Text 12"/>
          <p:cNvSpPr/>
          <p:nvPr/>
        </p:nvSpPr>
        <p:spPr>
          <a:xfrm>
            <a:off x="1584841" y="7211139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Manages log export to PDF files.</a:t>
            </a:r>
            <a:endParaRPr lang="en-US"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06366"/>
            <a:ext cx="621911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Use Case Diagram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469356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27086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User Role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204210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Primary actor initiating packet captures and analysis.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4065865"/>
            <a:ext cx="7468553" cy="2757368"/>
          </a:xfrm>
          <a:prstGeom prst="roundRect">
            <a:avLst>
              <a:gd name="adj" fmla="val 1302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77039" y="43051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Functionalities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7039" y="4800719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Start/stop sniffing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77039" y="5267444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View real-time HTTP and DNS packets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77039" y="5734169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Load .pcap files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77039" y="6200894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Export logs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600</Words>
  <Application>Microsoft Office PowerPoint</Application>
  <PresentationFormat>Custom</PresentationFormat>
  <Paragraphs>127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Cabin</vt:lpstr>
      <vt:lpstr>Arial</vt:lpstr>
      <vt:lpstr>Arial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Yash Rana</dc:creator>
  <cp:lastModifiedBy>Yash Rana</cp:lastModifiedBy>
  <cp:revision>6</cp:revision>
  <dcterms:created xsi:type="dcterms:W3CDTF">2025-04-17T10:06:05Z</dcterms:created>
  <dcterms:modified xsi:type="dcterms:W3CDTF">2025-04-17T10:16:27Z</dcterms:modified>
</cp:coreProperties>
</file>